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media/image2.png" ContentType="image/png"/>
  <Override PartName="/ppt/media/image1.wmf" ContentType="image/x-wmf"/>
  <Override PartName="/ppt/media/image3.png" ContentType="image/png"/>
  <Override PartName="/ppt/media/image5.png" ContentType="image/png"/>
  <Override PartName="/ppt/media/image4.wmf" ContentType="image/x-wmf"/>
  <Override PartName="/ppt/media/image6.png" ContentType="image/png"/>
  <Override PartName="/ppt/media/image7.png" ContentType="image/png"/>
  <Override PartName="/ppt/media/image8.png" ContentType="image/png"/>
  <Override PartName="/ppt/media/image9.png" ContentType="image/png"/>
  <Override PartName="/ppt/media/image10.png" ContentType="image/png"/>
  <Override PartName="/ppt/media/image11.png" ContentType="image/png"/>
  <Override PartName="/ppt/media/image1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12192000" cy="68580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8596440" cy="1850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677160" y="4187520"/>
            <a:ext cx="8596440" cy="1850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4194720" cy="1850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5082120" y="2160720"/>
            <a:ext cx="4194720" cy="1850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677160" y="4187520"/>
            <a:ext cx="4194720" cy="1850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55" name="PlaceHolder 5"/>
          <p:cNvSpPr>
            <a:spLocks noGrp="1"/>
          </p:cNvSpPr>
          <p:nvPr>
            <p:ph type="body"/>
          </p:nvPr>
        </p:nvSpPr>
        <p:spPr>
          <a:xfrm>
            <a:off x="5082120" y="4187520"/>
            <a:ext cx="4194720" cy="1850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2767680" cy="1850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3583440" y="2160720"/>
            <a:ext cx="2767680" cy="1850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6490080" y="2160720"/>
            <a:ext cx="2767680" cy="1850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60" name="PlaceHolder 5"/>
          <p:cNvSpPr>
            <a:spLocks noGrp="1"/>
          </p:cNvSpPr>
          <p:nvPr>
            <p:ph type="body"/>
          </p:nvPr>
        </p:nvSpPr>
        <p:spPr>
          <a:xfrm>
            <a:off x="677160" y="4187520"/>
            <a:ext cx="2767680" cy="1850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61" name="PlaceHolder 6"/>
          <p:cNvSpPr>
            <a:spLocks noGrp="1"/>
          </p:cNvSpPr>
          <p:nvPr>
            <p:ph type="body"/>
          </p:nvPr>
        </p:nvSpPr>
        <p:spPr>
          <a:xfrm>
            <a:off x="3583440" y="4187520"/>
            <a:ext cx="2767680" cy="1850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62" name="PlaceHolder 7"/>
          <p:cNvSpPr>
            <a:spLocks noGrp="1"/>
          </p:cNvSpPr>
          <p:nvPr>
            <p:ph type="body"/>
          </p:nvPr>
        </p:nvSpPr>
        <p:spPr>
          <a:xfrm>
            <a:off x="6490080" y="4187520"/>
            <a:ext cx="2767680" cy="1850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subTitle"/>
          </p:nvPr>
        </p:nvSpPr>
        <p:spPr>
          <a:xfrm>
            <a:off x="677160" y="2160720"/>
            <a:ext cx="8596440" cy="3880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8596440" cy="3880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4194720" cy="3880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5082120" y="2160720"/>
            <a:ext cx="4194720" cy="3880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Trebuchet MS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subTitle"/>
          </p:nvPr>
        </p:nvSpPr>
        <p:spPr>
          <a:xfrm>
            <a:off x="677160" y="609480"/>
            <a:ext cx="8596440" cy="612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4194720" cy="1850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5082120" y="2160720"/>
            <a:ext cx="4194720" cy="3880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91" name="PlaceHolder 4"/>
          <p:cNvSpPr>
            <a:spLocks noGrp="1"/>
          </p:cNvSpPr>
          <p:nvPr>
            <p:ph type="body"/>
          </p:nvPr>
        </p:nvSpPr>
        <p:spPr>
          <a:xfrm>
            <a:off x="677160" y="4187520"/>
            <a:ext cx="4194720" cy="1850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subTitle"/>
          </p:nvPr>
        </p:nvSpPr>
        <p:spPr>
          <a:xfrm>
            <a:off x="677160" y="2160720"/>
            <a:ext cx="8596440" cy="3880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4194720" cy="3880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5082120" y="2160720"/>
            <a:ext cx="4194720" cy="1850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5082120" y="4187520"/>
            <a:ext cx="4194720" cy="1850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4194720" cy="1850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5082120" y="2160720"/>
            <a:ext cx="4194720" cy="1850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677160" y="4187520"/>
            <a:ext cx="8596440" cy="1850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8596440" cy="1850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677160" y="4187520"/>
            <a:ext cx="8596440" cy="1850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4194720" cy="1850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5082120" y="2160720"/>
            <a:ext cx="4194720" cy="1850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677160" y="4187520"/>
            <a:ext cx="4194720" cy="1850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07" name="PlaceHolder 5"/>
          <p:cNvSpPr>
            <a:spLocks noGrp="1"/>
          </p:cNvSpPr>
          <p:nvPr>
            <p:ph type="body"/>
          </p:nvPr>
        </p:nvSpPr>
        <p:spPr>
          <a:xfrm>
            <a:off x="5082120" y="4187520"/>
            <a:ext cx="4194720" cy="1850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2767680" cy="1850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3583440" y="2160720"/>
            <a:ext cx="2767680" cy="1850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11" name="PlaceHolder 4"/>
          <p:cNvSpPr>
            <a:spLocks noGrp="1"/>
          </p:cNvSpPr>
          <p:nvPr>
            <p:ph type="body"/>
          </p:nvPr>
        </p:nvSpPr>
        <p:spPr>
          <a:xfrm>
            <a:off x="6490080" y="2160720"/>
            <a:ext cx="2767680" cy="1850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12" name="PlaceHolder 5"/>
          <p:cNvSpPr>
            <a:spLocks noGrp="1"/>
          </p:cNvSpPr>
          <p:nvPr>
            <p:ph type="body"/>
          </p:nvPr>
        </p:nvSpPr>
        <p:spPr>
          <a:xfrm>
            <a:off x="677160" y="4187520"/>
            <a:ext cx="2767680" cy="1850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13" name="PlaceHolder 6"/>
          <p:cNvSpPr>
            <a:spLocks noGrp="1"/>
          </p:cNvSpPr>
          <p:nvPr>
            <p:ph type="body"/>
          </p:nvPr>
        </p:nvSpPr>
        <p:spPr>
          <a:xfrm>
            <a:off x="3583440" y="4187520"/>
            <a:ext cx="2767680" cy="1850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14" name="PlaceHolder 7"/>
          <p:cNvSpPr>
            <a:spLocks noGrp="1"/>
          </p:cNvSpPr>
          <p:nvPr>
            <p:ph type="body"/>
          </p:nvPr>
        </p:nvSpPr>
        <p:spPr>
          <a:xfrm>
            <a:off x="6490080" y="4187520"/>
            <a:ext cx="2767680" cy="1850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8596440" cy="3880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4194720" cy="3880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5082120" y="2160720"/>
            <a:ext cx="4194720" cy="3880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Trebuchet MS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subTitle"/>
          </p:nvPr>
        </p:nvSpPr>
        <p:spPr>
          <a:xfrm>
            <a:off x="677160" y="609480"/>
            <a:ext cx="8596440" cy="612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4194720" cy="1850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5082120" y="2160720"/>
            <a:ext cx="4194720" cy="3880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677160" y="4187520"/>
            <a:ext cx="4194720" cy="1850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4194720" cy="3880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5082120" y="2160720"/>
            <a:ext cx="4194720" cy="1850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5082120" y="4187520"/>
            <a:ext cx="4194720" cy="1850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4194720" cy="1850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082120" y="2160720"/>
            <a:ext cx="4194720" cy="1850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47" name="PlaceHolder 4"/>
          <p:cNvSpPr>
            <a:spLocks noGrp="1"/>
          </p:cNvSpPr>
          <p:nvPr>
            <p:ph type="body"/>
          </p:nvPr>
        </p:nvSpPr>
        <p:spPr>
          <a:xfrm>
            <a:off x="677160" y="4187520"/>
            <a:ext cx="8596440" cy="1850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0" name="Group 1"/>
          <p:cNvGrpSpPr/>
          <p:nvPr/>
        </p:nvGrpSpPr>
        <p:grpSpPr>
          <a:xfrm>
            <a:off x="0" y="-8640"/>
            <a:ext cx="12191760" cy="6866640"/>
            <a:chOff x="0" y="-8640"/>
            <a:chExt cx="12191760" cy="6866640"/>
          </a:xfrm>
        </p:grpSpPr>
        <p:sp>
          <p:nvSpPr>
            <p:cNvPr id="1" name="Line 2"/>
            <p:cNvSpPr/>
            <p:nvPr/>
          </p:nvSpPr>
          <p:spPr>
            <a:xfrm>
              <a:off x="9370800" y="0"/>
              <a:ext cx="1219320" cy="6858000"/>
            </a:xfrm>
            <a:prstGeom prst="line">
              <a:avLst/>
            </a:prstGeom>
            <a:ln w="9360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2" name="Line 3"/>
            <p:cNvSpPr/>
            <p:nvPr/>
          </p:nvSpPr>
          <p:spPr>
            <a:xfrm flipH="1">
              <a:off x="7425000" y="3681360"/>
              <a:ext cx="4763520" cy="3176640"/>
            </a:xfrm>
            <a:prstGeom prst="line">
              <a:avLst/>
            </a:prstGeom>
            <a:ln w="9360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3" name="CustomShape 4"/>
            <p:cNvSpPr/>
            <p:nvPr/>
          </p:nvSpPr>
          <p:spPr>
            <a:xfrm>
              <a:off x="9181440" y="-8640"/>
              <a:ext cx="3007080" cy="6866280"/>
            </a:xfrm>
            <a:custGeom>
              <a:avLst/>
              <a:gdLst/>
              <a:ah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4" name="CustomShape 5"/>
            <p:cNvSpPr/>
            <p:nvPr/>
          </p:nvSpPr>
          <p:spPr>
            <a:xfrm>
              <a:off x="9603360" y="-8640"/>
              <a:ext cx="2588040" cy="6866280"/>
            </a:xfrm>
            <a:custGeom>
              <a:avLst/>
              <a:gdLst/>
              <a:ah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5" name="CustomShape 6"/>
            <p:cNvSpPr/>
            <p:nvPr/>
          </p:nvSpPr>
          <p:spPr>
            <a:xfrm>
              <a:off x="8932320" y="3048120"/>
              <a:ext cx="3259440" cy="380952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" name="CustomShape 7"/>
            <p:cNvSpPr/>
            <p:nvPr/>
          </p:nvSpPr>
          <p:spPr>
            <a:xfrm>
              <a:off x="9334440" y="-8640"/>
              <a:ext cx="2854080" cy="6866280"/>
            </a:xfrm>
            <a:custGeom>
              <a:avLst/>
              <a:gdLst/>
              <a:ah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7" name="CustomShape 8"/>
            <p:cNvSpPr/>
            <p:nvPr/>
          </p:nvSpPr>
          <p:spPr>
            <a:xfrm>
              <a:off x="10898640" y="-8640"/>
              <a:ext cx="1289880" cy="6866280"/>
            </a:xfrm>
            <a:custGeom>
              <a:avLst/>
              <a:gdLst/>
              <a:ah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8" name="CustomShape 9"/>
            <p:cNvSpPr/>
            <p:nvPr/>
          </p:nvSpPr>
          <p:spPr>
            <a:xfrm>
              <a:off x="10938960" y="-8640"/>
              <a:ext cx="1249560" cy="6866280"/>
            </a:xfrm>
            <a:custGeom>
              <a:avLst/>
              <a:gdLst/>
              <a:ah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9" name="CustomShape 10"/>
            <p:cNvSpPr/>
            <p:nvPr/>
          </p:nvSpPr>
          <p:spPr>
            <a:xfrm>
              <a:off x="10371600" y="3589920"/>
              <a:ext cx="1816920" cy="32677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0" name="CustomShape 11"/>
            <p:cNvSpPr/>
            <p:nvPr/>
          </p:nvSpPr>
          <p:spPr>
            <a:xfrm>
              <a:off x="0" y="4013280"/>
              <a:ext cx="448200" cy="284436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grpSp>
        <p:nvGrpSpPr>
          <p:cNvPr id="11" name="Group 12"/>
          <p:cNvGrpSpPr/>
          <p:nvPr/>
        </p:nvGrpSpPr>
        <p:grpSpPr>
          <a:xfrm>
            <a:off x="360" y="-8640"/>
            <a:ext cx="12191400" cy="6866640"/>
            <a:chOff x="360" y="-8640"/>
            <a:chExt cx="12191400" cy="6866640"/>
          </a:xfrm>
        </p:grpSpPr>
        <p:sp>
          <p:nvSpPr>
            <p:cNvPr id="12" name="Line 13"/>
            <p:cNvSpPr/>
            <p:nvPr/>
          </p:nvSpPr>
          <p:spPr>
            <a:xfrm>
              <a:off x="9370800" y="0"/>
              <a:ext cx="1219320" cy="6858000"/>
            </a:xfrm>
            <a:prstGeom prst="line">
              <a:avLst/>
            </a:prstGeom>
            <a:ln w="9360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3" name="Line 14"/>
            <p:cNvSpPr/>
            <p:nvPr/>
          </p:nvSpPr>
          <p:spPr>
            <a:xfrm flipH="1">
              <a:off x="7425000" y="3681360"/>
              <a:ext cx="4763520" cy="3176640"/>
            </a:xfrm>
            <a:prstGeom prst="line">
              <a:avLst/>
            </a:prstGeom>
            <a:ln w="9360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4" name="CustomShape 15"/>
            <p:cNvSpPr/>
            <p:nvPr/>
          </p:nvSpPr>
          <p:spPr>
            <a:xfrm>
              <a:off x="9181440" y="-8640"/>
              <a:ext cx="3007080" cy="6866280"/>
            </a:xfrm>
            <a:custGeom>
              <a:avLst/>
              <a:gdLst/>
              <a:ah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5" name="CustomShape 16"/>
            <p:cNvSpPr/>
            <p:nvPr/>
          </p:nvSpPr>
          <p:spPr>
            <a:xfrm>
              <a:off x="9603360" y="-8640"/>
              <a:ext cx="2588040" cy="6866280"/>
            </a:xfrm>
            <a:custGeom>
              <a:avLst/>
              <a:gdLst/>
              <a:ah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6" name="CustomShape 17"/>
            <p:cNvSpPr/>
            <p:nvPr/>
          </p:nvSpPr>
          <p:spPr>
            <a:xfrm>
              <a:off x="8932320" y="3048120"/>
              <a:ext cx="3259440" cy="380952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7" name="CustomShape 18"/>
            <p:cNvSpPr/>
            <p:nvPr/>
          </p:nvSpPr>
          <p:spPr>
            <a:xfrm>
              <a:off x="9334440" y="-8640"/>
              <a:ext cx="2854080" cy="6866280"/>
            </a:xfrm>
            <a:custGeom>
              <a:avLst/>
              <a:gdLst/>
              <a:ah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8" name="CustomShape 19"/>
            <p:cNvSpPr/>
            <p:nvPr/>
          </p:nvSpPr>
          <p:spPr>
            <a:xfrm>
              <a:off x="10898640" y="-8640"/>
              <a:ext cx="1289880" cy="6866280"/>
            </a:xfrm>
            <a:custGeom>
              <a:avLst/>
              <a:gdLst/>
              <a:ah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9" name="CustomShape 20"/>
            <p:cNvSpPr/>
            <p:nvPr/>
          </p:nvSpPr>
          <p:spPr>
            <a:xfrm>
              <a:off x="10938960" y="-8640"/>
              <a:ext cx="1249560" cy="6866280"/>
            </a:xfrm>
            <a:custGeom>
              <a:avLst/>
              <a:gdLst/>
              <a:ah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20" name="CustomShape 21"/>
            <p:cNvSpPr/>
            <p:nvPr/>
          </p:nvSpPr>
          <p:spPr>
            <a:xfrm>
              <a:off x="10371600" y="3589920"/>
              <a:ext cx="1816920" cy="32677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21" name="CustomShape 22"/>
            <p:cNvSpPr/>
            <p:nvPr/>
          </p:nvSpPr>
          <p:spPr>
            <a:xfrm rot="10800000">
              <a:off x="360" y="360"/>
              <a:ext cx="842400" cy="566568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sp>
        <p:nvSpPr>
          <p:cNvPr id="22" name="PlaceHolder 23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640" cy="1645920"/>
          </a:xfrm>
          <a:prstGeom prst="rect">
            <a:avLst/>
          </a:prstGeom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r>
              <a:rPr b="0" lang="en-US" sz="5400" spc="-1" strike="noStrike">
                <a:solidFill>
                  <a:srgbClr val="90c226"/>
                </a:solidFill>
                <a:latin typeface="Trebuchet MS"/>
              </a:rPr>
              <a:t>Click to edit Master title style</a:t>
            </a:r>
            <a:endParaRPr b="0" lang="en-US" sz="54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23" name="PlaceHolder 24"/>
          <p:cNvSpPr>
            <a:spLocks noGrp="1"/>
          </p:cNvSpPr>
          <p:nvPr>
            <p:ph type="dt"/>
          </p:nvPr>
        </p:nvSpPr>
        <p:spPr>
          <a:xfrm>
            <a:off x="7205040" y="6041520"/>
            <a:ext cx="91152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2C5EF263-F15C-4623-8A1E-963E110D2CC0}" type="datetime">
              <a:rPr b="0" lang="en-US" sz="900" spc="-1" strike="noStrike">
                <a:solidFill>
                  <a:srgbClr val="8b8b8b"/>
                </a:solidFill>
                <a:latin typeface="Trebuchet MS"/>
              </a:rPr>
              <a:t>7/26/21</a:t>
            </a:fld>
            <a:endParaRPr b="0" lang="en-US" sz="900" spc="-1" strike="noStrike">
              <a:latin typeface="Times New Roman"/>
            </a:endParaRPr>
          </a:p>
        </p:txBody>
      </p:sp>
      <p:sp>
        <p:nvSpPr>
          <p:cNvPr id="24" name="PlaceHolder 25"/>
          <p:cNvSpPr>
            <a:spLocks noGrp="1"/>
          </p:cNvSpPr>
          <p:nvPr>
            <p:ph type="ftr"/>
          </p:nvPr>
        </p:nvSpPr>
        <p:spPr>
          <a:xfrm>
            <a:off x="677160" y="6041520"/>
            <a:ext cx="6297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25" name="PlaceHolder 26"/>
          <p:cNvSpPr>
            <a:spLocks noGrp="1"/>
          </p:cNvSpPr>
          <p:nvPr>
            <p:ph type="sldNum"/>
          </p:nvPr>
        </p:nvSpPr>
        <p:spPr>
          <a:xfrm>
            <a:off x="8590680" y="6041520"/>
            <a:ext cx="68292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C8DC4203-439E-4666-8115-99573C1E8DCA}" type="slidenum">
              <a:rPr b="0" lang="en-US" sz="900" spc="-1" strike="noStrike">
                <a:solidFill>
                  <a:srgbClr val="90c226"/>
                </a:solidFill>
                <a:latin typeface="Trebuchet MS"/>
              </a:rPr>
              <a:t>&lt;number&gt;</a:t>
            </a:fld>
            <a:endParaRPr b="0" lang="en-US" sz="900" spc="-1" strike="noStrike">
              <a:latin typeface="Times New Roman"/>
            </a:endParaRPr>
          </a:p>
        </p:txBody>
      </p:sp>
      <p:sp>
        <p:nvSpPr>
          <p:cNvPr id="26" name="PlaceHolder 27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404040"/>
                </a:solidFill>
                <a:latin typeface="Trebuchet MS"/>
              </a:rPr>
              <a:t>Click to edit the outline text format</a:t>
            </a:r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404040"/>
                </a:solidFill>
                <a:latin typeface="Trebuchet MS"/>
              </a:rPr>
              <a:t>Second Outline Level</a:t>
            </a:r>
            <a:endParaRPr b="0" lang="en-US" sz="1400" spc="-1" strike="noStrike">
              <a:solidFill>
                <a:srgbClr val="404040"/>
              </a:solidFill>
              <a:latin typeface="Trebuchet MS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pc="-1" strike="noStrike">
                <a:solidFill>
                  <a:srgbClr val="404040"/>
                </a:solidFill>
                <a:latin typeface="Trebuchet MS"/>
              </a:rPr>
              <a:t>Third Outline Level</a:t>
            </a:r>
            <a:endParaRPr b="0" lang="en-US" sz="1200" spc="-1" strike="noStrike">
              <a:solidFill>
                <a:srgbClr val="404040"/>
              </a:solidFill>
              <a:latin typeface="Trebuchet MS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pc="-1" strike="noStrike">
                <a:solidFill>
                  <a:srgbClr val="404040"/>
                </a:solidFill>
                <a:latin typeface="Trebuchet MS"/>
              </a:rPr>
              <a:t>Fourth Outline Level</a:t>
            </a:r>
            <a:endParaRPr b="0" lang="en-US" sz="1200" spc="-1" strike="noStrike">
              <a:solidFill>
                <a:srgbClr val="404040"/>
              </a:solidFill>
              <a:latin typeface="Trebuchet MS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404040"/>
                </a:solidFill>
                <a:latin typeface="Trebuchet MS"/>
              </a:rPr>
              <a:t>Fifth Outline Level</a:t>
            </a:r>
            <a:endParaRPr b="0" lang="en-US" sz="2000" spc="-1" strike="noStrike">
              <a:solidFill>
                <a:srgbClr val="404040"/>
              </a:solidFill>
              <a:latin typeface="Trebuchet MS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404040"/>
                </a:solidFill>
                <a:latin typeface="Trebuchet MS"/>
              </a:rPr>
              <a:t>Sixth Outline Level</a:t>
            </a:r>
            <a:endParaRPr b="0" lang="en-US" sz="2000" spc="-1" strike="noStrike">
              <a:solidFill>
                <a:srgbClr val="404040"/>
              </a:solidFill>
              <a:latin typeface="Trebuchet MS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404040"/>
                </a:solidFill>
                <a:latin typeface="Trebuchet MS"/>
              </a:rPr>
              <a:t>Seventh Outline Level</a:t>
            </a:r>
            <a:endParaRPr b="0" lang="en-US" sz="2000" spc="-1" strike="noStrike">
              <a:solidFill>
                <a:srgbClr val="404040"/>
              </a:solidFill>
              <a:latin typeface="Trebuchet MS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1"/>
          <p:cNvGrpSpPr/>
          <p:nvPr/>
        </p:nvGrpSpPr>
        <p:grpSpPr>
          <a:xfrm>
            <a:off x="0" y="-8640"/>
            <a:ext cx="12191760" cy="6866640"/>
            <a:chOff x="0" y="-8640"/>
            <a:chExt cx="12191760" cy="6866640"/>
          </a:xfrm>
        </p:grpSpPr>
        <p:sp>
          <p:nvSpPr>
            <p:cNvPr id="64" name="Line 2"/>
            <p:cNvSpPr/>
            <p:nvPr/>
          </p:nvSpPr>
          <p:spPr>
            <a:xfrm>
              <a:off x="9370800" y="0"/>
              <a:ext cx="1219320" cy="6858000"/>
            </a:xfrm>
            <a:prstGeom prst="line">
              <a:avLst/>
            </a:prstGeom>
            <a:ln w="9360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65" name="Line 3"/>
            <p:cNvSpPr/>
            <p:nvPr/>
          </p:nvSpPr>
          <p:spPr>
            <a:xfrm flipH="1">
              <a:off x="7425000" y="3681360"/>
              <a:ext cx="4763520" cy="3176640"/>
            </a:xfrm>
            <a:prstGeom prst="line">
              <a:avLst/>
            </a:prstGeom>
            <a:ln w="9360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66" name="CustomShape 4"/>
            <p:cNvSpPr/>
            <p:nvPr/>
          </p:nvSpPr>
          <p:spPr>
            <a:xfrm>
              <a:off x="9181440" y="-8640"/>
              <a:ext cx="3007080" cy="6866280"/>
            </a:xfrm>
            <a:custGeom>
              <a:avLst/>
              <a:gdLst/>
              <a:ah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7" name="CustomShape 5"/>
            <p:cNvSpPr/>
            <p:nvPr/>
          </p:nvSpPr>
          <p:spPr>
            <a:xfrm>
              <a:off x="9603360" y="-8640"/>
              <a:ext cx="2588040" cy="6866280"/>
            </a:xfrm>
            <a:custGeom>
              <a:avLst/>
              <a:gdLst/>
              <a:ah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8" name="CustomShape 6"/>
            <p:cNvSpPr/>
            <p:nvPr/>
          </p:nvSpPr>
          <p:spPr>
            <a:xfrm>
              <a:off x="8932320" y="3048120"/>
              <a:ext cx="3259440" cy="380952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9" name="CustomShape 7"/>
            <p:cNvSpPr/>
            <p:nvPr/>
          </p:nvSpPr>
          <p:spPr>
            <a:xfrm>
              <a:off x="9334440" y="-8640"/>
              <a:ext cx="2854080" cy="6866280"/>
            </a:xfrm>
            <a:custGeom>
              <a:avLst/>
              <a:gdLst/>
              <a:ah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70" name="CustomShape 8"/>
            <p:cNvSpPr/>
            <p:nvPr/>
          </p:nvSpPr>
          <p:spPr>
            <a:xfrm>
              <a:off x="10898640" y="-8640"/>
              <a:ext cx="1289880" cy="6866280"/>
            </a:xfrm>
            <a:custGeom>
              <a:avLst/>
              <a:gdLst/>
              <a:ah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71" name="CustomShape 9"/>
            <p:cNvSpPr/>
            <p:nvPr/>
          </p:nvSpPr>
          <p:spPr>
            <a:xfrm>
              <a:off x="10938960" y="-8640"/>
              <a:ext cx="1249560" cy="6866280"/>
            </a:xfrm>
            <a:custGeom>
              <a:avLst/>
              <a:gdLst/>
              <a:ah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72" name="CustomShape 10"/>
            <p:cNvSpPr/>
            <p:nvPr/>
          </p:nvSpPr>
          <p:spPr>
            <a:xfrm>
              <a:off x="10371600" y="3589920"/>
              <a:ext cx="1816920" cy="32677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73" name="CustomShape 11"/>
            <p:cNvSpPr/>
            <p:nvPr/>
          </p:nvSpPr>
          <p:spPr>
            <a:xfrm>
              <a:off x="0" y="4013280"/>
              <a:ext cx="448200" cy="284436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sp>
        <p:nvSpPr>
          <p:cNvPr id="74" name="PlaceHolder 12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>
            <a:normAutofit/>
          </a:bodyPr>
          <a:p>
            <a:pPr>
              <a:lnSpc>
                <a:spcPct val="100000"/>
              </a:lnSpc>
            </a:pPr>
            <a:r>
              <a:rPr b="0" lang="en-US" sz="3600" spc="-1" strike="noStrike">
                <a:solidFill>
                  <a:srgbClr val="90c226"/>
                </a:solidFill>
                <a:latin typeface="Trebuchet MS"/>
              </a:rPr>
              <a:t>Click to edit Master title style</a:t>
            </a:r>
            <a:endParaRPr b="0" lang="en-US" sz="36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75" name="PlaceHolder 13"/>
          <p:cNvSpPr>
            <a:spLocks noGrp="1"/>
          </p:cNvSpPr>
          <p:nvPr>
            <p:ph type="body"/>
          </p:nvPr>
        </p:nvSpPr>
        <p:spPr>
          <a:xfrm>
            <a:off x="677160" y="2160720"/>
            <a:ext cx="8596440" cy="3880440"/>
          </a:xfrm>
          <a:prstGeom prst="rect">
            <a:avLst/>
          </a:prstGeom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en-US" sz="1800" spc="-1" strike="noStrike">
                <a:solidFill>
                  <a:srgbClr val="404040"/>
                </a:solidFill>
                <a:latin typeface="Trebuchet MS"/>
              </a:rPr>
              <a:t>Click to edit Master text styles</a:t>
            </a:r>
            <a:endParaRPr b="0" lang="en-US" sz="1800" spc="-1" strike="noStrike">
              <a:solidFill>
                <a:srgbClr val="404040"/>
              </a:solidFill>
              <a:latin typeface="Trebuchet MS"/>
            </a:endParaRPr>
          </a:p>
          <a:p>
            <a:pPr lvl="1" marL="743040" indent="-28548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en-US" sz="1600" spc="-1" strike="noStrike">
                <a:solidFill>
                  <a:srgbClr val="404040"/>
                </a:solidFill>
                <a:latin typeface="Trebuchet MS"/>
              </a:rPr>
              <a:t>Second level</a:t>
            </a:r>
            <a:endParaRPr b="0" lang="en-US" sz="1600" spc="-1" strike="noStrike">
              <a:solidFill>
                <a:srgbClr val="404040"/>
              </a:solidFill>
              <a:latin typeface="Trebuchet MS"/>
            </a:endParaRPr>
          </a:p>
          <a:p>
            <a:pPr lvl="2" marL="1143000" indent="-22824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en-US" sz="1400" spc="-1" strike="noStrike">
                <a:solidFill>
                  <a:srgbClr val="404040"/>
                </a:solidFill>
                <a:latin typeface="Trebuchet MS"/>
              </a:rPr>
              <a:t>Third level</a:t>
            </a:r>
            <a:endParaRPr b="0" lang="en-US" sz="1400" spc="-1" strike="noStrike">
              <a:solidFill>
                <a:srgbClr val="404040"/>
              </a:solidFill>
              <a:latin typeface="Trebuchet MS"/>
            </a:endParaRPr>
          </a:p>
          <a:p>
            <a:pPr lvl="3" marL="1600200" indent="-22824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en-US" sz="1200" spc="-1" strike="noStrike">
                <a:solidFill>
                  <a:srgbClr val="404040"/>
                </a:solidFill>
                <a:latin typeface="Trebuchet MS"/>
              </a:rPr>
              <a:t>Fourth level</a:t>
            </a:r>
            <a:endParaRPr b="0" lang="en-US" sz="1200" spc="-1" strike="noStrike">
              <a:solidFill>
                <a:srgbClr val="404040"/>
              </a:solidFill>
              <a:latin typeface="Trebuchet MS"/>
            </a:endParaRPr>
          </a:p>
          <a:p>
            <a:pPr lvl="4" marL="2057400" indent="-22824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en-US" sz="1200" spc="-1" strike="noStrike">
                <a:solidFill>
                  <a:srgbClr val="404040"/>
                </a:solidFill>
                <a:latin typeface="Trebuchet MS"/>
              </a:rPr>
              <a:t>Fifth level</a:t>
            </a:r>
            <a:endParaRPr b="0" lang="en-US" sz="1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76" name="PlaceHolder 14"/>
          <p:cNvSpPr>
            <a:spLocks noGrp="1"/>
          </p:cNvSpPr>
          <p:nvPr>
            <p:ph type="dt"/>
          </p:nvPr>
        </p:nvSpPr>
        <p:spPr>
          <a:xfrm>
            <a:off x="7205040" y="6041520"/>
            <a:ext cx="91152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292CCED3-1AFE-437A-8508-AD8DC032B88F}" type="datetime">
              <a:rPr b="0" lang="en-US" sz="900" spc="-1" strike="noStrike">
                <a:solidFill>
                  <a:srgbClr val="8b8b8b"/>
                </a:solidFill>
                <a:latin typeface="Trebuchet MS"/>
              </a:rPr>
              <a:t>7/26/21</a:t>
            </a:fld>
            <a:endParaRPr b="0" lang="en-US" sz="900" spc="-1" strike="noStrike">
              <a:latin typeface="Times New Roman"/>
            </a:endParaRPr>
          </a:p>
        </p:txBody>
      </p:sp>
      <p:sp>
        <p:nvSpPr>
          <p:cNvPr id="77" name="PlaceHolder 15"/>
          <p:cNvSpPr>
            <a:spLocks noGrp="1"/>
          </p:cNvSpPr>
          <p:nvPr>
            <p:ph type="ftr"/>
          </p:nvPr>
        </p:nvSpPr>
        <p:spPr>
          <a:xfrm>
            <a:off x="677160" y="6041520"/>
            <a:ext cx="6297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78" name="PlaceHolder 16"/>
          <p:cNvSpPr>
            <a:spLocks noGrp="1"/>
          </p:cNvSpPr>
          <p:nvPr>
            <p:ph type="sldNum"/>
          </p:nvPr>
        </p:nvSpPr>
        <p:spPr>
          <a:xfrm>
            <a:off x="8590680" y="6041520"/>
            <a:ext cx="68292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8749F030-1678-489E-959C-14709D756E41}" type="slidenum">
              <a:rPr b="0" lang="en-US" sz="900" spc="-1" strike="noStrike">
                <a:solidFill>
                  <a:srgbClr val="90c226"/>
                </a:solidFill>
                <a:latin typeface="Trebuchet MS"/>
              </a:rPr>
              <a:t>&lt;number&gt;</a:t>
            </a:fld>
            <a:endParaRPr b="0" lang="en-US" sz="9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4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wmf"/><Relationship Id="rId2" Type="http://schemas.openxmlformats.org/officeDocument/2006/relationships/slideLayout" Target="../slideLayouts/slideLayout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4.wmf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image" Target="../media/image9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2c3c4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6" name="Line 2"/>
          <p:cNvSpPr/>
          <p:nvPr/>
        </p:nvSpPr>
        <p:spPr>
          <a:xfrm>
            <a:off x="1448280" y="0"/>
            <a:ext cx="1218960" cy="6858000"/>
          </a:xfrm>
          <a:prstGeom prst="line">
            <a:avLst/>
          </a:prstGeom>
          <a:ln w="9360">
            <a:solidFill>
              <a:schemeClr val="accent1">
                <a:lumMod val="75000"/>
              </a:schemeClr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17" name="Line 3"/>
          <p:cNvSpPr/>
          <p:nvPr/>
        </p:nvSpPr>
        <p:spPr>
          <a:xfrm flipH="1">
            <a:off x="66960" y="3681360"/>
            <a:ext cx="4763520" cy="3176640"/>
          </a:xfrm>
          <a:prstGeom prst="line">
            <a:avLst/>
          </a:prstGeom>
          <a:ln w="9360">
            <a:solidFill>
              <a:schemeClr val="tx1">
                <a:lumMod val="50000"/>
                <a:lumOff val="50000"/>
                <a:alpha val="80000"/>
              </a:schemeClr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18" name="CustomShape 4"/>
          <p:cNvSpPr/>
          <p:nvPr/>
        </p:nvSpPr>
        <p:spPr>
          <a:xfrm>
            <a:off x="1258920" y="-8640"/>
            <a:ext cx="3007080" cy="6866280"/>
          </a:xfrm>
          <a:custGeom>
            <a:avLst/>
            <a:gdLst/>
            <a:ah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>
            <a:outerShdw blurRad="38100" dir="5400000" dist="2556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19" name="CustomShape 5"/>
          <p:cNvSpPr/>
          <p:nvPr/>
        </p:nvSpPr>
        <p:spPr>
          <a:xfrm>
            <a:off x="1680840" y="-8640"/>
            <a:ext cx="2588040" cy="6866280"/>
          </a:xfrm>
          <a:custGeom>
            <a:avLst/>
            <a:gdLst/>
            <a:ah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>
            <a:outerShdw blurRad="38100" dir="5400000" dist="2556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20" name="CustomShape 6"/>
          <p:cNvSpPr/>
          <p:nvPr/>
        </p:nvSpPr>
        <p:spPr>
          <a:xfrm>
            <a:off x="1009800" y="3048120"/>
            <a:ext cx="3259440" cy="380952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>
            <a:outerShdw blurRad="38100" dir="5400000" dist="2556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21" name="CustomShape 7"/>
          <p:cNvSpPr/>
          <p:nvPr/>
        </p:nvSpPr>
        <p:spPr>
          <a:xfrm>
            <a:off x="1411920" y="-8640"/>
            <a:ext cx="2854080" cy="6866280"/>
          </a:xfrm>
          <a:custGeom>
            <a:avLst/>
            <a:gdLst/>
            <a:ah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>
            <a:outerShdw blurRad="38100" dir="5400000" dist="2556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22" name="CustomShape 8"/>
          <p:cNvSpPr/>
          <p:nvPr/>
        </p:nvSpPr>
        <p:spPr>
          <a:xfrm>
            <a:off x="2449080" y="3589920"/>
            <a:ext cx="1816920" cy="3267720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>
            <a:outerShdw blurRad="38100" dir="5400000" dist="2556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23" name="CustomShape 9"/>
          <p:cNvSpPr/>
          <p:nvPr/>
        </p:nvSpPr>
        <p:spPr>
          <a:xfrm>
            <a:off x="3016440" y="-8640"/>
            <a:ext cx="9175320" cy="6866280"/>
          </a:xfrm>
          <a:custGeom>
            <a:avLst/>
            <a:gdLst/>
            <a:ahLst/>
            <a:rect l="l" t="t" r="r" b="b"/>
            <a:pathLst>
              <a:path w="9175713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9175713" y="8467"/>
                </a:lnTo>
                <a:lnTo>
                  <a:pt x="9175713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4" name="TextShape 10"/>
          <p:cNvSpPr txBox="1"/>
          <p:nvPr/>
        </p:nvSpPr>
        <p:spPr>
          <a:xfrm>
            <a:off x="4419000" y="1020960"/>
            <a:ext cx="6960240" cy="284940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/>
          </a:bodyPr>
          <a:p>
            <a:pPr>
              <a:lnSpc>
                <a:spcPct val="90000"/>
              </a:lnSpc>
            </a:pPr>
            <a:r>
              <a:rPr b="0" lang="en-US" sz="4200" spc="-1" strike="noStrike">
                <a:solidFill>
                  <a:srgbClr val="ffffff"/>
                </a:solidFill>
                <a:latin typeface="Trebuchet MS"/>
              </a:rPr>
              <a:t>ЕКСПЕРИМЕНТАЛНА И КЛИНИЧКА ИСТРАЖИВАЊА У ОБЛАСТИ ТУМОРА ГЛАВЕ И ВРАТА</a:t>
            </a:r>
            <a:endParaRPr b="0" lang="en-US" sz="42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25" name="TextShape 11"/>
          <p:cNvSpPr txBox="1"/>
          <p:nvPr/>
        </p:nvSpPr>
        <p:spPr>
          <a:xfrm>
            <a:off x="4548240" y="3962160"/>
            <a:ext cx="6111720" cy="11858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  <p:sp>
        <p:nvSpPr>
          <p:cNvPr id="126" name="CustomShape 12"/>
          <p:cNvSpPr/>
          <p:nvPr/>
        </p:nvSpPr>
        <p:spPr>
          <a:xfrm rot="5400000">
            <a:off x="4062600" y="3271320"/>
            <a:ext cx="220320" cy="18612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3" name="Group 1"/>
          <p:cNvGrpSpPr/>
          <p:nvPr/>
        </p:nvGrpSpPr>
        <p:grpSpPr>
          <a:xfrm>
            <a:off x="360" y="-8640"/>
            <a:ext cx="12191400" cy="6866640"/>
            <a:chOff x="360" y="-8640"/>
            <a:chExt cx="12191400" cy="6866640"/>
          </a:xfrm>
        </p:grpSpPr>
        <p:sp>
          <p:nvSpPr>
            <p:cNvPr id="194" name="Line 2"/>
            <p:cNvSpPr/>
            <p:nvPr/>
          </p:nvSpPr>
          <p:spPr>
            <a:xfrm>
              <a:off x="9370800" y="0"/>
              <a:ext cx="1219320" cy="6858000"/>
            </a:xfrm>
            <a:prstGeom prst="line">
              <a:avLst/>
            </a:prstGeom>
            <a:ln w="9360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95" name="Line 3"/>
            <p:cNvSpPr/>
            <p:nvPr/>
          </p:nvSpPr>
          <p:spPr>
            <a:xfrm flipH="1">
              <a:off x="7425000" y="3681360"/>
              <a:ext cx="4763520" cy="3176640"/>
            </a:xfrm>
            <a:prstGeom prst="line">
              <a:avLst/>
            </a:prstGeom>
            <a:ln w="9360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96" name="CustomShape 4"/>
            <p:cNvSpPr/>
            <p:nvPr/>
          </p:nvSpPr>
          <p:spPr>
            <a:xfrm>
              <a:off x="9181440" y="-8640"/>
              <a:ext cx="3007080" cy="6866280"/>
            </a:xfrm>
            <a:custGeom>
              <a:avLst/>
              <a:gdLst/>
              <a:ah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97" name="CustomShape 5"/>
            <p:cNvSpPr/>
            <p:nvPr/>
          </p:nvSpPr>
          <p:spPr>
            <a:xfrm>
              <a:off x="9603360" y="-8640"/>
              <a:ext cx="2588040" cy="6866280"/>
            </a:xfrm>
            <a:custGeom>
              <a:avLst/>
              <a:gdLst/>
              <a:ah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98" name="CustomShape 6"/>
            <p:cNvSpPr/>
            <p:nvPr/>
          </p:nvSpPr>
          <p:spPr>
            <a:xfrm>
              <a:off x="8932320" y="3048120"/>
              <a:ext cx="3259440" cy="380952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99" name="CustomShape 7"/>
            <p:cNvSpPr/>
            <p:nvPr/>
          </p:nvSpPr>
          <p:spPr>
            <a:xfrm>
              <a:off x="9334440" y="-8640"/>
              <a:ext cx="2854080" cy="6866280"/>
            </a:xfrm>
            <a:custGeom>
              <a:avLst/>
              <a:gdLst/>
              <a:ah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200" name="CustomShape 8"/>
            <p:cNvSpPr/>
            <p:nvPr/>
          </p:nvSpPr>
          <p:spPr>
            <a:xfrm>
              <a:off x="10898640" y="-8640"/>
              <a:ext cx="1289880" cy="6866280"/>
            </a:xfrm>
            <a:custGeom>
              <a:avLst/>
              <a:gdLst/>
              <a:ah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201" name="CustomShape 9"/>
            <p:cNvSpPr/>
            <p:nvPr/>
          </p:nvSpPr>
          <p:spPr>
            <a:xfrm>
              <a:off x="10938960" y="-8640"/>
              <a:ext cx="1249560" cy="6866280"/>
            </a:xfrm>
            <a:custGeom>
              <a:avLst/>
              <a:gdLst/>
              <a:ah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202" name="CustomShape 10"/>
            <p:cNvSpPr/>
            <p:nvPr/>
          </p:nvSpPr>
          <p:spPr>
            <a:xfrm>
              <a:off x="10371600" y="3589920"/>
              <a:ext cx="1816920" cy="32677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203" name="CustomShape 11"/>
            <p:cNvSpPr/>
            <p:nvPr/>
          </p:nvSpPr>
          <p:spPr>
            <a:xfrm rot="10800000">
              <a:off x="360" y="360"/>
              <a:ext cx="842400" cy="566568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sp>
        <p:nvSpPr>
          <p:cNvPr id="204" name="CustomShape 12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5" name="CustomShape 13"/>
          <p:cNvSpPr/>
          <p:nvPr/>
        </p:nvSpPr>
        <p:spPr>
          <a:xfrm>
            <a:off x="821880" y="4181400"/>
            <a:ext cx="10548000" cy="2177640"/>
          </a:xfrm>
          <a:prstGeom prst="parallelogram">
            <a:avLst>
              <a:gd name="adj" fmla="val 29000"/>
            </a:avLst>
          </a:prstGeom>
          <a:solidFill>
            <a:schemeClr val="tx1">
              <a:alpha val="98000"/>
            </a:schemeClr>
          </a:solidFill>
          <a:ln>
            <a:noFill/>
          </a:ln>
          <a:effectLst>
            <a:outerShdw blurRad="38100" dir="5400000" dist="2556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206" name="TextShape 14"/>
          <p:cNvSpPr txBox="1"/>
          <p:nvPr/>
        </p:nvSpPr>
        <p:spPr>
          <a:xfrm>
            <a:off x="1760400" y="4704840"/>
            <a:ext cx="8380080" cy="76536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/>
          </a:bodyPr>
          <a:p>
            <a:pPr algn="r">
              <a:lnSpc>
                <a:spcPct val="100000"/>
              </a:lnSpc>
            </a:pPr>
            <a:r>
              <a:rPr b="0" lang="en-US" sz="4400" spc="-1" strike="noStrike">
                <a:solidFill>
                  <a:srgbClr val="90c226"/>
                </a:solidFill>
                <a:latin typeface="Trebuchet MS"/>
              </a:rPr>
              <a:t>ГЛИОБЛАСТОМ МУЛТИФОРМЕ</a:t>
            </a:r>
            <a:endParaRPr b="0" lang="en-US" sz="4400" spc="-1" strike="noStrike">
              <a:solidFill>
                <a:srgbClr val="000000"/>
              </a:solidFill>
              <a:latin typeface="Trebuchet MS"/>
            </a:endParaRPr>
          </a:p>
        </p:txBody>
      </p:sp>
      <p:pic>
        <p:nvPicPr>
          <p:cNvPr id="207" name="Picture 9" descr=""/>
          <p:cNvPicPr/>
          <p:nvPr/>
        </p:nvPicPr>
        <p:blipFill>
          <a:blip r:embed="rId1"/>
          <a:stretch/>
        </p:blipFill>
        <p:spPr>
          <a:xfrm>
            <a:off x="945720" y="612000"/>
            <a:ext cx="2815920" cy="3216960"/>
          </a:xfrm>
          <a:prstGeom prst="rect">
            <a:avLst/>
          </a:prstGeom>
          <a:ln>
            <a:noFill/>
          </a:ln>
        </p:spPr>
      </p:pic>
      <p:pic>
        <p:nvPicPr>
          <p:cNvPr id="208" name="Picture 8" descr=""/>
          <p:cNvPicPr/>
          <p:nvPr/>
        </p:nvPicPr>
        <p:blipFill>
          <a:blip r:embed="rId2"/>
          <a:stretch/>
        </p:blipFill>
        <p:spPr>
          <a:xfrm>
            <a:off x="4686480" y="637920"/>
            <a:ext cx="2815920" cy="3216960"/>
          </a:xfrm>
          <a:prstGeom prst="rect">
            <a:avLst/>
          </a:prstGeom>
          <a:ln>
            <a:noFill/>
          </a:ln>
        </p:spPr>
      </p:pic>
      <p:pic>
        <p:nvPicPr>
          <p:cNvPr id="209" name="Content Placeholder 7" descr=""/>
          <p:cNvPicPr/>
          <p:nvPr/>
        </p:nvPicPr>
        <p:blipFill>
          <a:blip r:embed="rId3"/>
          <a:stretch/>
        </p:blipFill>
        <p:spPr>
          <a:xfrm>
            <a:off x="8242560" y="637920"/>
            <a:ext cx="3188160" cy="32169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986040" y="4553640"/>
            <a:ext cx="8287560" cy="109584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90c226"/>
                </a:solidFill>
                <a:latin typeface="Trebuchet MS"/>
              </a:rPr>
              <a:t>Класификација тумора ЦНС-а</a:t>
            </a:r>
            <a:endParaRPr b="0" lang="en-US" sz="44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28" name="TextShape 2"/>
          <p:cNvSpPr txBox="1"/>
          <p:nvPr/>
        </p:nvSpPr>
        <p:spPr>
          <a:xfrm>
            <a:off x="986040" y="5650200"/>
            <a:ext cx="8287560" cy="46872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  <p:pic>
        <p:nvPicPr>
          <p:cNvPr id="129" name="Picture 3" descr=""/>
          <p:cNvPicPr/>
          <p:nvPr/>
        </p:nvPicPr>
        <p:blipFill>
          <a:blip r:embed="rId1"/>
          <a:stretch/>
        </p:blipFill>
        <p:spPr>
          <a:xfrm>
            <a:off x="1896840" y="934200"/>
            <a:ext cx="6465960" cy="32990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677160" y="609480"/>
            <a:ext cx="8596440" cy="132048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>
              <a:lnSpc>
                <a:spcPct val="100000"/>
              </a:lnSpc>
            </a:pPr>
            <a:r>
              <a:rPr b="0" lang="en-US" sz="4000" spc="-1" strike="noStrike">
                <a:solidFill>
                  <a:srgbClr val="90c226"/>
                </a:solidFill>
                <a:latin typeface="Trebuchet MS"/>
              </a:rPr>
              <a:t>Разлике у класификацијама из 2007. и 2016.</a:t>
            </a:r>
            <a:endParaRPr b="0" lang="en-US" sz="4000" spc="-1" strike="noStrike">
              <a:solidFill>
                <a:srgbClr val="000000"/>
              </a:solidFill>
              <a:latin typeface="Trebuchet MS"/>
            </a:endParaRPr>
          </a:p>
        </p:txBody>
      </p:sp>
      <p:pic>
        <p:nvPicPr>
          <p:cNvPr id="131" name="Content Placeholder 3" descr=""/>
          <p:cNvPicPr/>
          <p:nvPr/>
        </p:nvPicPr>
        <p:blipFill>
          <a:blip r:embed="rId1"/>
          <a:stretch/>
        </p:blipFill>
        <p:spPr>
          <a:xfrm>
            <a:off x="2435400" y="2160720"/>
            <a:ext cx="5081040" cy="3881160"/>
          </a:xfrm>
          <a:prstGeom prst="rect">
            <a:avLst/>
          </a:prstGeom>
          <a:ln w="9360">
            <a:solidFill>
              <a:srgbClr val="4472c4"/>
            </a:solidFill>
            <a:miter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" name="Group 1"/>
          <p:cNvGrpSpPr/>
          <p:nvPr/>
        </p:nvGrpSpPr>
        <p:grpSpPr>
          <a:xfrm>
            <a:off x="360" y="-8640"/>
            <a:ext cx="12191400" cy="6866640"/>
            <a:chOff x="360" y="-8640"/>
            <a:chExt cx="12191400" cy="6866640"/>
          </a:xfrm>
        </p:grpSpPr>
        <p:sp>
          <p:nvSpPr>
            <p:cNvPr id="133" name="Line 2"/>
            <p:cNvSpPr/>
            <p:nvPr/>
          </p:nvSpPr>
          <p:spPr>
            <a:xfrm>
              <a:off x="9370800" y="0"/>
              <a:ext cx="1219320" cy="6858000"/>
            </a:xfrm>
            <a:prstGeom prst="line">
              <a:avLst/>
            </a:prstGeom>
            <a:ln w="9360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34" name="Line 3"/>
            <p:cNvSpPr/>
            <p:nvPr/>
          </p:nvSpPr>
          <p:spPr>
            <a:xfrm flipH="1">
              <a:off x="7425000" y="3681360"/>
              <a:ext cx="4763520" cy="3176640"/>
            </a:xfrm>
            <a:prstGeom prst="line">
              <a:avLst/>
            </a:prstGeom>
            <a:ln w="9360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35" name="CustomShape 4"/>
            <p:cNvSpPr/>
            <p:nvPr/>
          </p:nvSpPr>
          <p:spPr>
            <a:xfrm>
              <a:off x="9181440" y="-8640"/>
              <a:ext cx="3007080" cy="6866280"/>
            </a:xfrm>
            <a:custGeom>
              <a:avLst/>
              <a:gdLst/>
              <a:ah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36" name="CustomShape 5"/>
            <p:cNvSpPr/>
            <p:nvPr/>
          </p:nvSpPr>
          <p:spPr>
            <a:xfrm>
              <a:off x="9603360" y="-8640"/>
              <a:ext cx="2588040" cy="6866280"/>
            </a:xfrm>
            <a:custGeom>
              <a:avLst/>
              <a:gdLst/>
              <a:ah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37" name="CustomShape 6"/>
            <p:cNvSpPr/>
            <p:nvPr/>
          </p:nvSpPr>
          <p:spPr>
            <a:xfrm>
              <a:off x="8932320" y="3048120"/>
              <a:ext cx="3259440" cy="380952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38" name="CustomShape 7"/>
            <p:cNvSpPr/>
            <p:nvPr/>
          </p:nvSpPr>
          <p:spPr>
            <a:xfrm>
              <a:off x="9334440" y="-8640"/>
              <a:ext cx="2854080" cy="6866280"/>
            </a:xfrm>
            <a:custGeom>
              <a:avLst/>
              <a:gdLst/>
              <a:ah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39" name="CustomShape 8"/>
            <p:cNvSpPr/>
            <p:nvPr/>
          </p:nvSpPr>
          <p:spPr>
            <a:xfrm>
              <a:off x="10898640" y="-8640"/>
              <a:ext cx="1289880" cy="6866280"/>
            </a:xfrm>
            <a:custGeom>
              <a:avLst/>
              <a:gdLst/>
              <a:ah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40" name="CustomShape 9"/>
            <p:cNvSpPr/>
            <p:nvPr/>
          </p:nvSpPr>
          <p:spPr>
            <a:xfrm>
              <a:off x="10938960" y="-8640"/>
              <a:ext cx="1249560" cy="6866280"/>
            </a:xfrm>
            <a:custGeom>
              <a:avLst/>
              <a:gdLst/>
              <a:ah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41" name="CustomShape 10"/>
            <p:cNvSpPr/>
            <p:nvPr/>
          </p:nvSpPr>
          <p:spPr>
            <a:xfrm>
              <a:off x="10371600" y="3589920"/>
              <a:ext cx="1816920" cy="32677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42" name="CustomShape 11"/>
            <p:cNvSpPr/>
            <p:nvPr/>
          </p:nvSpPr>
          <p:spPr>
            <a:xfrm rot="10800000">
              <a:off x="360" y="360"/>
              <a:ext cx="842400" cy="566568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sp>
        <p:nvSpPr>
          <p:cNvPr id="143" name="TextShape 12"/>
          <p:cNvSpPr txBox="1"/>
          <p:nvPr/>
        </p:nvSpPr>
        <p:spPr>
          <a:xfrm>
            <a:off x="6504840" y="1369440"/>
            <a:ext cx="4299480" cy="324864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/>
          </a:bodyPr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90c226"/>
                </a:solidFill>
                <a:latin typeface="Trebuchet MS"/>
              </a:rPr>
              <a:t>УЧЕСТАЛОСТ ПРИМАРНИХ ТУМОРА МОЗГА</a:t>
            </a:r>
            <a:endParaRPr b="0" lang="en-US" sz="44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44" name="CustomShape 13"/>
          <p:cNvSpPr/>
          <p:nvPr/>
        </p:nvSpPr>
        <p:spPr>
          <a:xfrm rot="10800000">
            <a:off x="3240" y="13320"/>
            <a:ext cx="842400" cy="5665680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>
            <a:outerShdw blurRad="38100" dir="5400000" dist="2556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pic>
        <p:nvPicPr>
          <p:cNvPr id="145" name="Content Placeholder 3" descr=""/>
          <p:cNvPicPr/>
          <p:nvPr/>
        </p:nvPicPr>
        <p:blipFill>
          <a:blip r:embed="rId1"/>
          <a:stretch/>
        </p:blipFill>
        <p:spPr>
          <a:xfrm>
            <a:off x="1151280" y="749880"/>
            <a:ext cx="4798080" cy="52581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Shape 1"/>
          <p:cNvSpPr txBox="1"/>
          <p:nvPr/>
        </p:nvSpPr>
        <p:spPr>
          <a:xfrm>
            <a:off x="677160" y="609480"/>
            <a:ext cx="8596440" cy="132048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90c226"/>
                </a:solidFill>
                <a:latin typeface="Trebuchet MS"/>
              </a:rPr>
              <a:t>КЛАСИФИКАЦИЈА  WHO</a:t>
            </a:r>
            <a:endParaRPr b="0" lang="en-US" sz="3600" spc="-1" strike="noStrike">
              <a:solidFill>
                <a:srgbClr val="000000"/>
              </a:solidFill>
              <a:latin typeface="Trebuchet MS"/>
            </a:endParaRPr>
          </a:p>
        </p:txBody>
      </p:sp>
      <p:pic>
        <p:nvPicPr>
          <p:cNvPr id="147" name="Content Placeholder 3" descr=""/>
          <p:cNvPicPr/>
          <p:nvPr/>
        </p:nvPicPr>
        <p:blipFill>
          <a:blip r:embed="rId1"/>
          <a:stretch/>
        </p:blipFill>
        <p:spPr>
          <a:xfrm>
            <a:off x="677160" y="2129760"/>
            <a:ext cx="8596440" cy="39423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roup 1"/>
          <p:cNvGrpSpPr/>
          <p:nvPr/>
        </p:nvGrpSpPr>
        <p:grpSpPr>
          <a:xfrm>
            <a:off x="360" y="-8640"/>
            <a:ext cx="12191400" cy="6866640"/>
            <a:chOff x="360" y="-8640"/>
            <a:chExt cx="12191400" cy="6866640"/>
          </a:xfrm>
        </p:grpSpPr>
        <p:sp>
          <p:nvSpPr>
            <p:cNvPr id="149" name="Line 2"/>
            <p:cNvSpPr/>
            <p:nvPr/>
          </p:nvSpPr>
          <p:spPr>
            <a:xfrm>
              <a:off x="9370800" y="0"/>
              <a:ext cx="1219320" cy="6858000"/>
            </a:xfrm>
            <a:prstGeom prst="line">
              <a:avLst/>
            </a:prstGeom>
            <a:ln w="9360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50" name="Line 3"/>
            <p:cNvSpPr/>
            <p:nvPr/>
          </p:nvSpPr>
          <p:spPr>
            <a:xfrm flipH="1">
              <a:off x="7425000" y="3681360"/>
              <a:ext cx="4763520" cy="3176640"/>
            </a:xfrm>
            <a:prstGeom prst="line">
              <a:avLst/>
            </a:prstGeom>
            <a:ln w="9360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51" name="CustomShape 4"/>
            <p:cNvSpPr/>
            <p:nvPr/>
          </p:nvSpPr>
          <p:spPr>
            <a:xfrm>
              <a:off x="9181440" y="-8640"/>
              <a:ext cx="3007080" cy="6866280"/>
            </a:xfrm>
            <a:custGeom>
              <a:avLst/>
              <a:gdLst/>
              <a:ah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52" name="CustomShape 5"/>
            <p:cNvSpPr/>
            <p:nvPr/>
          </p:nvSpPr>
          <p:spPr>
            <a:xfrm>
              <a:off x="9603360" y="-8640"/>
              <a:ext cx="2588040" cy="6866280"/>
            </a:xfrm>
            <a:custGeom>
              <a:avLst/>
              <a:gdLst/>
              <a:ah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53" name="CustomShape 6"/>
            <p:cNvSpPr/>
            <p:nvPr/>
          </p:nvSpPr>
          <p:spPr>
            <a:xfrm>
              <a:off x="8932320" y="3048120"/>
              <a:ext cx="3259440" cy="380952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54" name="CustomShape 7"/>
            <p:cNvSpPr/>
            <p:nvPr/>
          </p:nvSpPr>
          <p:spPr>
            <a:xfrm>
              <a:off x="9334440" y="-8640"/>
              <a:ext cx="2854080" cy="6866280"/>
            </a:xfrm>
            <a:custGeom>
              <a:avLst/>
              <a:gdLst/>
              <a:ah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55" name="CustomShape 8"/>
            <p:cNvSpPr/>
            <p:nvPr/>
          </p:nvSpPr>
          <p:spPr>
            <a:xfrm>
              <a:off x="10898640" y="-8640"/>
              <a:ext cx="1289880" cy="6866280"/>
            </a:xfrm>
            <a:custGeom>
              <a:avLst/>
              <a:gdLst/>
              <a:ah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56" name="CustomShape 9"/>
            <p:cNvSpPr/>
            <p:nvPr/>
          </p:nvSpPr>
          <p:spPr>
            <a:xfrm>
              <a:off x="10938960" y="-8640"/>
              <a:ext cx="1249560" cy="6866280"/>
            </a:xfrm>
            <a:custGeom>
              <a:avLst/>
              <a:gdLst/>
              <a:ah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57" name="CustomShape 10"/>
            <p:cNvSpPr/>
            <p:nvPr/>
          </p:nvSpPr>
          <p:spPr>
            <a:xfrm>
              <a:off x="10371600" y="3589920"/>
              <a:ext cx="1816920" cy="32677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58" name="CustomShape 11"/>
            <p:cNvSpPr/>
            <p:nvPr/>
          </p:nvSpPr>
          <p:spPr>
            <a:xfrm rot="10800000">
              <a:off x="360" y="360"/>
              <a:ext cx="842400" cy="566568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sp>
        <p:nvSpPr>
          <p:cNvPr id="159" name="TextShape 12"/>
          <p:cNvSpPr txBox="1"/>
          <p:nvPr/>
        </p:nvSpPr>
        <p:spPr>
          <a:xfrm>
            <a:off x="6094800" y="1261440"/>
            <a:ext cx="3497040" cy="300240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/>
          </a:bodyPr>
          <a:p>
            <a:pPr>
              <a:lnSpc>
                <a:spcPct val="90000"/>
              </a:lnSpc>
            </a:pPr>
            <a:r>
              <a:rPr b="0" lang="en-US" sz="2800" spc="-1" strike="noStrike">
                <a:solidFill>
                  <a:srgbClr val="90c226"/>
                </a:solidFill>
                <a:latin typeface="Trebuchet MS"/>
              </a:rPr>
              <a:t>Учесталост мутација појединих гена и поремећаја сигналних путева у развоју                 глиома </a:t>
            </a:r>
            <a:endParaRPr b="0" lang="en-US" sz="28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60" name="CustomShape 13"/>
          <p:cNvSpPr/>
          <p:nvPr/>
        </p:nvSpPr>
        <p:spPr>
          <a:xfrm rot="10800000">
            <a:off x="3240" y="13320"/>
            <a:ext cx="842400" cy="5665680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>
            <a:outerShdw blurRad="38100" dir="5400000" dist="2556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pic>
        <p:nvPicPr>
          <p:cNvPr id="161" name="Content Placeholder 3" descr=""/>
          <p:cNvPicPr/>
          <p:nvPr/>
        </p:nvPicPr>
        <p:blipFill>
          <a:blip r:embed="rId1"/>
          <a:stretch/>
        </p:blipFill>
        <p:spPr>
          <a:xfrm>
            <a:off x="888480" y="1425240"/>
            <a:ext cx="4887000" cy="40071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extShape 1"/>
          <p:cNvSpPr txBox="1"/>
          <p:nvPr/>
        </p:nvSpPr>
        <p:spPr>
          <a:xfrm>
            <a:off x="677160" y="609480"/>
            <a:ext cx="8596440" cy="132048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>
              <a:lnSpc>
                <a:spcPct val="100000"/>
              </a:lnSpc>
            </a:pPr>
            <a:r>
              <a:rPr b="0" lang="en-US" sz="2800" spc="-1" strike="noStrike">
                <a:solidFill>
                  <a:srgbClr val="90c226"/>
                </a:solidFill>
                <a:latin typeface="Times New Roman"/>
                <a:ea typeface="Calibri"/>
              </a:rPr>
              <a:t> </a:t>
            </a:r>
            <a:r>
              <a:rPr b="0" lang="en-US" sz="2800" spc="-1" strike="noStrike">
                <a:solidFill>
                  <a:srgbClr val="90c226"/>
                </a:solidFill>
                <a:latin typeface="Times New Roman"/>
                <a:ea typeface="Calibri"/>
              </a:rPr>
              <a:t>Функција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Arial Unicode MS"/>
              </a:rPr>
              <a:t>IDH1 у заштити ћелије од оксидативног стреса и последице мутације 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  <a:ea typeface="Calibri"/>
              </a:rPr>
              <a:t>IDH1</a:t>
            </a:r>
            <a:r>
              <a:rPr b="0" lang="en-US" sz="2800" spc="-1" strike="noStrike">
                <a:solidFill>
                  <a:srgbClr val="90c226"/>
                </a:solidFill>
                <a:latin typeface="Times New Roman"/>
                <a:ea typeface="Calibri"/>
              </a:rPr>
              <a:t> </a:t>
            </a:r>
            <a:endParaRPr b="0" lang="en-US" sz="2800" spc="-1" strike="noStrike">
              <a:solidFill>
                <a:srgbClr val="000000"/>
              </a:solidFill>
              <a:latin typeface="Trebuchet MS"/>
            </a:endParaRPr>
          </a:p>
        </p:txBody>
      </p:sp>
      <p:pic>
        <p:nvPicPr>
          <p:cNvPr id="163" name="Content Placeholder 3" descr=""/>
          <p:cNvPicPr/>
          <p:nvPr/>
        </p:nvPicPr>
        <p:blipFill>
          <a:blip r:embed="rId1"/>
          <a:stretch/>
        </p:blipFill>
        <p:spPr>
          <a:xfrm>
            <a:off x="2436840" y="2400480"/>
            <a:ext cx="5078160" cy="34016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" name="Group 1"/>
          <p:cNvGrpSpPr/>
          <p:nvPr/>
        </p:nvGrpSpPr>
        <p:grpSpPr>
          <a:xfrm>
            <a:off x="360" y="-8640"/>
            <a:ext cx="12191400" cy="6866640"/>
            <a:chOff x="360" y="-8640"/>
            <a:chExt cx="12191400" cy="6866640"/>
          </a:xfrm>
        </p:grpSpPr>
        <p:sp>
          <p:nvSpPr>
            <p:cNvPr id="165" name="Line 2"/>
            <p:cNvSpPr/>
            <p:nvPr/>
          </p:nvSpPr>
          <p:spPr>
            <a:xfrm>
              <a:off x="9370800" y="0"/>
              <a:ext cx="1219320" cy="6858000"/>
            </a:xfrm>
            <a:prstGeom prst="line">
              <a:avLst/>
            </a:prstGeom>
            <a:ln w="9360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66" name="Line 3"/>
            <p:cNvSpPr/>
            <p:nvPr/>
          </p:nvSpPr>
          <p:spPr>
            <a:xfrm flipH="1">
              <a:off x="7425000" y="3681360"/>
              <a:ext cx="4763520" cy="3176640"/>
            </a:xfrm>
            <a:prstGeom prst="line">
              <a:avLst/>
            </a:prstGeom>
            <a:ln w="9360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67" name="CustomShape 4"/>
            <p:cNvSpPr/>
            <p:nvPr/>
          </p:nvSpPr>
          <p:spPr>
            <a:xfrm>
              <a:off x="9181440" y="-8640"/>
              <a:ext cx="3007080" cy="6866280"/>
            </a:xfrm>
            <a:custGeom>
              <a:avLst/>
              <a:gdLst/>
              <a:ah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68" name="CustomShape 5"/>
            <p:cNvSpPr/>
            <p:nvPr/>
          </p:nvSpPr>
          <p:spPr>
            <a:xfrm>
              <a:off x="9603360" y="-8640"/>
              <a:ext cx="2588040" cy="6866280"/>
            </a:xfrm>
            <a:custGeom>
              <a:avLst/>
              <a:gdLst/>
              <a:ah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69" name="CustomShape 6"/>
            <p:cNvSpPr/>
            <p:nvPr/>
          </p:nvSpPr>
          <p:spPr>
            <a:xfrm>
              <a:off x="8932320" y="3048120"/>
              <a:ext cx="3259440" cy="380952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70" name="CustomShape 7"/>
            <p:cNvSpPr/>
            <p:nvPr/>
          </p:nvSpPr>
          <p:spPr>
            <a:xfrm>
              <a:off x="9334440" y="-8640"/>
              <a:ext cx="2854080" cy="6866280"/>
            </a:xfrm>
            <a:custGeom>
              <a:avLst/>
              <a:gdLst/>
              <a:ah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71" name="CustomShape 8"/>
            <p:cNvSpPr/>
            <p:nvPr/>
          </p:nvSpPr>
          <p:spPr>
            <a:xfrm>
              <a:off x="10898640" y="-8640"/>
              <a:ext cx="1289880" cy="6866280"/>
            </a:xfrm>
            <a:custGeom>
              <a:avLst/>
              <a:gdLst/>
              <a:ah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72" name="CustomShape 9"/>
            <p:cNvSpPr/>
            <p:nvPr/>
          </p:nvSpPr>
          <p:spPr>
            <a:xfrm>
              <a:off x="10938960" y="-8640"/>
              <a:ext cx="1249560" cy="6866280"/>
            </a:xfrm>
            <a:custGeom>
              <a:avLst/>
              <a:gdLst/>
              <a:ah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73" name="CustomShape 10"/>
            <p:cNvSpPr/>
            <p:nvPr/>
          </p:nvSpPr>
          <p:spPr>
            <a:xfrm>
              <a:off x="10371600" y="3589920"/>
              <a:ext cx="1816920" cy="32677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74" name="CustomShape 11"/>
            <p:cNvSpPr/>
            <p:nvPr/>
          </p:nvSpPr>
          <p:spPr>
            <a:xfrm rot="10800000">
              <a:off x="360" y="360"/>
              <a:ext cx="842400" cy="566568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sp>
        <p:nvSpPr>
          <p:cNvPr id="175" name="TextShape 12"/>
          <p:cNvSpPr txBox="1"/>
          <p:nvPr/>
        </p:nvSpPr>
        <p:spPr>
          <a:xfrm>
            <a:off x="6094800" y="1261440"/>
            <a:ext cx="3497040" cy="300240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/>
          </a:bodyPr>
          <a:p>
            <a:pPr>
              <a:lnSpc>
                <a:spcPct val="100000"/>
              </a:lnSpc>
            </a:pPr>
            <a:r>
              <a:rPr b="0" lang="en-US" sz="4100" spc="-1" strike="noStrike">
                <a:solidFill>
                  <a:srgbClr val="90c226"/>
                </a:solidFill>
                <a:latin typeface="Trebuchet MS"/>
              </a:rPr>
              <a:t>Механизми резистенције глиома на терапију </a:t>
            </a:r>
            <a:endParaRPr b="0" lang="en-US" sz="41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76" name="CustomShape 13"/>
          <p:cNvSpPr/>
          <p:nvPr/>
        </p:nvSpPr>
        <p:spPr>
          <a:xfrm rot="10800000">
            <a:off x="3240" y="13320"/>
            <a:ext cx="842400" cy="5665680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>
            <a:outerShdw blurRad="38100" dir="5400000" dist="2556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pic>
        <p:nvPicPr>
          <p:cNvPr id="177" name="Content Placeholder 3" descr=""/>
          <p:cNvPicPr/>
          <p:nvPr/>
        </p:nvPicPr>
        <p:blipFill>
          <a:blip r:embed="rId1"/>
          <a:stretch/>
        </p:blipFill>
        <p:spPr>
          <a:xfrm>
            <a:off x="1163880" y="1261440"/>
            <a:ext cx="4611600" cy="43351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2c3c4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8" name="Group 1"/>
          <p:cNvGrpSpPr/>
          <p:nvPr/>
        </p:nvGrpSpPr>
        <p:grpSpPr>
          <a:xfrm>
            <a:off x="360" y="-8640"/>
            <a:ext cx="12191400" cy="6866640"/>
            <a:chOff x="360" y="-8640"/>
            <a:chExt cx="12191400" cy="6866640"/>
          </a:xfrm>
        </p:grpSpPr>
        <p:sp>
          <p:nvSpPr>
            <p:cNvPr id="179" name="Line 2"/>
            <p:cNvSpPr/>
            <p:nvPr/>
          </p:nvSpPr>
          <p:spPr>
            <a:xfrm>
              <a:off x="9370800" y="0"/>
              <a:ext cx="1219320" cy="6858000"/>
            </a:xfrm>
            <a:prstGeom prst="line">
              <a:avLst/>
            </a:prstGeom>
            <a:ln w="9360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80" name="Line 3"/>
            <p:cNvSpPr/>
            <p:nvPr/>
          </p:nvSpPr>
          <p:spPr>
            <a:xfrm flipH="1">
              <a:off x="7425000" y="3681360"/>
              <a:ext cx="4763520" cy="3176640"/>
            </a:xfrm>
            <a:prstGeom prst="line">
              <a:avLst/>
            </a:prstGeom>
            <a:ln w="9360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81" name="CustomShape 4"/>
            <p:cNvSpPr/>
            <p:nvPr/>
          </p:nvSpPr>
          <p:spPr>
            <a:xfrm>
              <a:off x="9181440" y="-8640"/>
              <a:ext cx="3007080" cy="6866280"/>
            </a:xfrm>
            <a:custGeom>
              <a:avLst/>
              <a:gdLst/>
              <a:ah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82" name="CustomShape 5"/>
            <p:cNvSpPr/>
            <p:nvPr/>
          </p:nvSpPr>
          <p:spPr>
            <a:xfrm>
              <a:off x="9603360" y="-8640"/>
              <a:ext cx="2588040" cy="6866280"/>
            </a:xfrm>
            <a:custGeom>
              <a:avLst/>
              <a:gdLst/>
              <a:ah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83" name="CustomShape 6"/>
            <p:cNvSpPr/>
            <p:nvPr/>
          </p:nvSpPr>
          <p:spPr>
            <a:xfrm>
              <a:off x="8932320" y="3048120"/>
              <a:ext cx="3259440" cy="380952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84" name="CustomShape 7"/>
            <p:cNvSpPr/>
            <p:nvPr/>
          </p:nvSpPr>
          <p:spPr>
            <a:xfrm>
              <a:off x="9334440" y="-8640"/>
              <a:ext cx="2854080" cy="6866280"/>
            </a:xfrm>
            <a:custGeom>
              <a:avLst/>
              <a:gdLst/>
              <a:ah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85" name="CustomShape 8"/>
            <p:cNvSpPr/>
            <p:nvPr/>
          </p:nvSpPr>
          <p:spPr>
            <a:xfrm>
              <a:off x="10898640" y="-8640"/>
              <a:ext cx="1289880" cy="6866280"/>
            </a:xfrm>
            <a:custGeom>
              <a:avLst/>
              <a:gdLst/>
              <a:ah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86" name="CustomShape 9"/>
            <p:cNvSpPr/>
            <p:nvPr/>
          </p:nvSpPr>
          <p:spPr>
            <a:xfrm>
              <a:off x="10938960" y="-8640"/>
              <a:ext cx="1249560" cy="6866280"/>
            </a:xfrm>
            <a:custGeom>
              <a:avLst/>
              <a:gdLst/>
              <a:ah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87" name="CustomShape 10"/>
            <p:cNvSpPr/>
            <p:nvPr/>
          </p:nvSpPr>
          <p:spPr>
            <a:xfrm>
              <a:off x="10371600" y="3589920"/>
              <a:ext cx="1816920" cy="32677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88" name="CustomShape 11"/>
            <p:cNvSpPr/>
            <p:nvPr/>
          </p:nvSpPr>
          <p:spPr>
            <a:xfrm rot="10800000">
              <a:off x="360" y="360"/>
              <a:ext cx="842400" cy="566568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0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sp>
        <p:nvSpPr>
          <p:cNvPr id="189" name="TextShape 12"/>
          <p:cNvSpPr txBox="1"/>
          <p:nvPr/>
        </p:nvSpPr>
        <p:spPr>
          <a:xfrm>
            <a:off x="609480" y="4385160"/>
            <a:ext cx="10923120" cy="131724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/>
          </a:bodyPr>
          <a:p>
            <a:pPr>
              <a:lnSpc>
                <a:spcPct val="100000"/>
              </a:lnSpc>
            </a:pPr>
            <a:r>
              <a:rPr b="1" lang="en-US" sz="5400" spc="-1" strike="noStrike">
                <a:solidFill>
                  <a:srgbClr val="90c226"/>
                </a:solidFill>
                <a:latin typeface="Trebuchet MS"/>
              </a:rPr>
              <a:t>Мултиформни глиобластом</a:t>
            </a:r>
            <a:endParaRPr b="0" lang="en-US" sz="54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90" name="CustomShape 13"/>
          <p:cNvSpPr/>
          <p:nvPr/>
        </p:nvSpPr>
        <p:spPr>
          <a:xfrm>
            <a:off x="0" y="0"/>
            <a:ext cx="12191760" cy="41767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91" name="Picture 6" descr=""/>
          <p:cNvPicPr/>
          <p:nvPr/>
        </p:nvPicPr>
        <p:blipFill>
          <a:blip r:embed="rId1"/>
          <a:srcRect l="7113" t="0" r="13401" b="0"/>
          <a:stretch/>
        </p:blipFill>
        <p:spPr>
          <a:xfrm>
            <a:off x="0" y="0"/>
            <a:ext cx="6049800" cy="4091400"/>
          </a:xfrm>
          <a:prstGeom prst="rect">
            <a:avLst/>
          </a:prstGeom>
          <a:ln>
            <a:noFill/>
          </a:ln>
        </p:spPr>
      </p:pic>
      <p:pic>
        <p:nvPicPr>
          <p:cNvPr id="192" name="Content Placeholder 5" descr=""/>
          <p:cNvPicPr/>
          <p:nvPr/>
        </p:nvPicPr>
        <p:blipFill>
          <a:blip r:embed="rId2"/>
          <a:srcRect l="0" t="1504" r="0" b="13423"/>
          <a:stretch/>
        </p:blipFill>
        <p:spPr>
          <a:xfrm>
            <a:off x="6141600" y="-720"/>
            <a:ext cx="6049800" cy="40921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Application>LibreOffice/6.2.1.2$Windows_X86_64 LibreOffice_project/7bcb35dc3024a62dea0caee87020152d1ee96e71</Application>
  <Words>63</Words>
  <Paragraphs>10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2020-07-27T16:58:36Z</dcterms:created>
  <dc:creator>Aleksandar Peulic</dc:creator>
  <dc:description/>
  <dc:language>en-US</dc:language>
  <cp:lastModifiedBy>Aleksandar Peulic</cp:lastModifiedBy>
  <dcterms:modified xsi:type="dcterms:W3CDTF">2020-07-27T17:01:12Z</dcterms:modified>
  <cp:revision>1</cp:revision>
  <dc:subject/>
  <dc:title>ЕКСПЕРИМЕНТАЛНА И КЛИНИЧКА ИСТРАЖИВАЊА У ОБЛАСТИ ТУМОРА ГЛАВЕ И ВРАТА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10</vt:i4>
  </property>
</Properties>
</file>